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4"/>
  </p:notesMasterIdLst>
  <p:sldIdLst>
    <p:sldId id="260" r:id="rId2"/>
    <p:sldId id="262" r:id="rId3"/>
  </p:sldIdLst>
  <p:sldSz cx="30240288" cy="42840275"/>
  <p:notesSz cx="6799263" cy="9929813"/>
  <p:defaultTextStyle>
    <a:defPPr>
      <a:defRPr lang="fr-FR"/>
    </a:defPPr>
    <a:lvl1pPr marL="0" algn="l" defTabSz="3986144" rtl="0" eaLnBrk="1" latinLnBrk="0" hangingPunct="1">
      <a:defRPr sz="7847" kern="1200">
        <a:solidFill>
          <a:schemeClr val="tx1"/>
        </a:solidFill>
        <a:latin typeface="+mn-lt"/>
        <a:ea typeface="+mn-ea"/>
        <a:cs typeface="+mn-cs"/>
      </a:defRPr>
    </a:lvl1pPr>
    <a:lvl2pPr marL="1993072" algn="l" defTabSz="3986144" rtl="0" eaLnBrk="1" latinLnBrk="0" hangingPunct="1">
      <a:defRPr sz="7847" kern="1200">
        <a:solidFill>
          <a:schemeClr val="tx1"/>
        </a:solidFill>
        <a:latin typeface="+mn-lt"/>
        <a:ea typeface="+mn-ea"/>
        <a:cs typeface="+mn-cs"/>
      </a:defRPr>
    </a:lvl2pPr>
    <a:lvl3pPr marL="3986144" algn="l" defTabSz="3986144" rtl="0" eaLnBrk="1" latinLnBrk="0" hangingPunct="1">
      <a:defRPr sz="7847" kern="1200">
        <a:solidFill>
          <a:schemeClr val="tx1"/>
        </a:solidFill>
        <a:latin typeface="+mn-lt"/>
        <a:ea typeface="+mn-ea"/>
        <a:cs typeface="+mn-cs"/>
      </a:defRPr>
    </a:lvl3pPr>
    <a:lvl4pPr marL="5979216" algn="l" defTabSz="3986144" rtl="0" eaLnBrk="1" latinLnBrk="0" hangingPunct="1">
      <a:defRPr sz="7847" kern="1200">
        <a:solidFill>
          <a:schemeClr val="tx1"/>
        </a:solidFill>
        <a:latin typeface="+mn-lt"/>
        <a:ea typeface="+mn-ea"/>
        <a:cs typeface="+mn-cs"/>
      </a:defRPr>
    </a:lvl4pPr>
    <a:lvl5pPr marL="7972288" algn="l" defTabSz="3986144" rtl="0" eaLnBrk="1" latinLnBrk="0" hangingPunct="1">
      <a:defRPr sz="7847" kern="1200">
        <a:solidFill>
          <a:schemeClr val="tx1"/>
        </a:solidFill>
        <a:latin typeface="+mn-lt"/>
        <a:ea typeface="+mn-ea"/>
        <a:cs typeface="+mn-cs"/>
      </a:defRPr>
    </a:lvl5pPr>
    <a:lvl6pPr marL="9965360" algn="l" defTabSz="3986144" rtl="0" eaLnBrk="1" latinLnBrk="0" hangingPunct="1">
      <a:defRPr sz="7847" kern="1200">
        <a:solidFill>
          <a:schemeClr val="tx1"/>
        </a:solidFill>
        <a:latin typeface="+mn-lt"/>
        <a:ea typeface="+mn-ea"/>
        <a:cs typeface="+mn-cs"/>
      </a:defRPr>
    </a:lvl6pPr>
    <a:lvl7pPr marL="11958432" algn="l" defTabSz="3986144" rtl="0" eaLnBrk="1" latinLnBrk="0" hangingPunct="1">
      <a:defRPr sz="7847" kern="1200">
        <a:solidFill>
          <a:schemeClr val="tx1"/>
        </a:solidFill>
        <a:latin typeface="+mn-lt"/>
        <a:ea typeface="+mn-ea"/>
        <a:cs typeface="+mn-cs"/>
      </a:defRPr>
    </a:lvl7pPr>
    <a:lvl8pPr marL="13951504" algn="l" defTabSz="3986144" rtl="0" eaLnBrk="1" latinLnBrk="0" hangingPunct="1">
      <a:defRPr sz="7847" kern="1200">
        <a:solidFill>
          <a:schemeClr val="tx1"/>
        </a:solidFill>
        <a:latin typeface="+mn-lt"/>
        <a:ea typeface="+mn-ea"/>
        <a:cs typeface="+mn-cs"/>
      </a:defRPr>
    </a:lvl8pPr>
    <a:lvl9pPr marL="15944576" algn="l" defTabSz="3986144" rtl="0" eaLnBrk="1" latinLnBrk="0" hangingPunct="1">
      <a:defRPr sz="78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>
        <p:scale>
          <a:sx n="50" d="100"/>
          <a:sy n="50" d="100"/>
        </p:scale>
        <p:origin x="6" y="-22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620F46-037A-4F47-8E5E-9A58DE8510C7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1425"/>
            <a:ext cx="236378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3D929-695A-49AD-A48A-38B80B0FD03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8220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986144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1pPr>
    <a:lvl2pPr marL="1993072" algn="l" defTabSz="3986144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2pPr>
    <a:lvl3pPr marL="3986144" algn="l" defTabSz="3986144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3pPr>
    <a:lvl4pPr marL="5979216" algn="l" defTabSz="3986144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4pPr>
    <a:lvl5pPr marL="7972288" algn="l" defTabSz="3986144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5pPr>
    <a:lvl6pPr marL="9965360" algn="l" defTabSz="3986144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6pPr>
    <a:lvl7pPr marL="11958432" algn="l" defTabSz="3986144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7pPr>
    <a:lvl8pPr marL="13951504" algn="l" defTabSz="3986144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8pPr>
    <a:lvl9pPr marL="15944576" algn="l" defTabSz="3986144" rtl="0" eaLnBrk="1" latinLnBrk="0" hangingPunct="1">
      <a:defRPr sz="523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7011132"/>
            <a:ext cx="25704245" cy="14914762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501064"/>
            <a:ext cx="22680216" cy="10343147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91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38D-FEBF-47D1-8303-FAE0D001EC73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A64-DDC2-422C-9C99-42D775B8AB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03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80848"/>
            <a:ext cx="6520562" cy="3630515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80848"/>
            <a:ext cx="19183683" cy="36305153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38D-FEBF-47D1-8303-FAE0D001EC73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A64-DDC2-422C-9C99-42D775B8AB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678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mplate_PEPR-H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re 20"/>
          <p:cNvSpPr>
            <a:spLocks noGrp="1"/>
          </p:cNvSpPr>
          <p:nvPr>
            <p:ph type="title" hasCustomPrompt="1"/>
          </p:nvPr>
        </p:nvSpPr>
        <p:spPr>
          <a:xfrm>
            <a:off x="9251943" y="2385143"/>
            <a:ext cx="19980995" cy="2177461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pPr lvl="0"/>
            <a:r>
              <a:rPr lang="fr-FR" dirty="0" smtClean="0"/>
              <a:t>Titre du/ </a:t>
            </a:r>
            <a:r>
              <a:rPr lang="fr-FR" dirty="0" err="1" smtClean="0"/>
              <a:t>Title</a:t>
            </a:r>
            <a:r>
              <a:rPr lang="fr-FR" dirty="0" smtClean="0"/>
              <a:t> of  poster</a:t>
            </a:r>
            <a:endParaRPr lang="fr-FR" dirty="0"/>
          </a:p>
        </p:txBody>
      </p:sp>
      <p:sp>
        <p:nvSpPr>
          <p:cNvPr id="22" name="ZoneTexte 21"/>
          <p:cNvSpPr txBox="1"/>
          <p:nvPr userDrawn="1"/>
        </p:nvSpPr>
        <p:spPr>
          <a:xfrm>
            <a:off x="4000500" y="41537350"/>
            <a:ext cx="19678650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authors acknowledge support from the French National Research Agency (ANR) under France 2030 program </a:t>
            </a:r>
            <a:endParaRPr lang="en-US" sz="2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</a:t>
            </a: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reference ANR-    </a:t>
            </a: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      </a:t>
            </a: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-PEHY-00  </a:t>
            </a: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               (</a:t>
            </a: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project PEPRH2-</a:t>
            </a:r>
            <a:endParaRPr lang="fr-FR" sz="2400" dirty="0"/>
          </a:p>
        </p:txBody>
      </p:sp>
      <p:sp>
        <p:nvSpPr>
          <p:cNvPr id="10" name="Espace réservé du texte 6"/>
          <p:cNvSpPr>
            <a:spLocks noGrp="1"/>
          </p:cNvSpPr>
          <p:nvPr>
            <p:ph type="body" sz="quarter" idx="15" hasCustomPrompt="1"/>
          </p:nvPr>
        </p:nvSpPr>
        <p:spPr>
          <a:xfrm>
            <a:off x="1192811" y="6969822"/>
            <a:ext cx="28040120" cy="33533403"/>
          </a:xfrm>
        </p:spPr>
        <p:txBody>
          <a:bodyPr>
            <a:normAutofit/>
          </a:bodyPr>
          <a:lstStyle>
            <a:lvl1pPr marL="0" indent="0">
              <a:buNone/>
              <a:defRPr sz="2800" baseline="0"/>
            </a:lvl1pPr>
          </a:lstStyle>
          <a:p>
            <a:pPr lvl="0"/>
            <a:r>
              <a:rPr lang="fr-FR" dirty="0" smtClean="0"/>
              <a:t>Indiquez votre texte / 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text</a:t>
            </a:r>
            <a:r>
              <a:rPr lang="fr-FR" dirty="0" smtClean="0"/>
              <a:t> </a:t>
            </a:r>
            <a:r>
              <a:rPr lang="fr-FR" dirty="0" err="1" smtClean="0"/>
              <a:t>here</a:t>
            </a:r>
            <a:endParaRPr lang="fr-FR" dirty="0"/>
          </a:p>
        </p:txBody>
      </p:sp>
      <p:sp>
        <p:nvSpPr>
          <p:cNvPr id="12" name="Espace réservé du texte 6"/>
          <p:cNvSpPr>
            <a:spLocks noGrp="1"/>
          </p:cNvSpPr>
          <p:nvPr>
            <p:ph type="body" sz="quarter" idx="16" hasCustomPrompt="1"/>
          </p:nvPr>
        </p:nvSpPr>
        <p:spPr>
          <a:xfrm>
            <a:off x="9213636" y="4908447"/>
            <a:ext cx="19980990" cy="1879360"/>
          </a:xfrm>
        </p:spPr>
        <p:txBody>
          <a:bodyPr>
            <a:normAutofit/>
          </a:bodyPr>
          <a:lstStyle>
            <a:lvl1pPr marL="0" indent="0">
              <a:buNone/>
              <a:defRPr sz="2800" baseline="0"/>
            </a:lvl1pPr>
          </a:lstStyle>
          <a:p>
            <a:pPr lvl="0"/>
            <a:r>
              <a:rPr lang="fr-FR" dirty="0" smtClean="0"/>
              <a:t>Liste des auteurs et affiliations</a:t>
            </a:r>
            <a:br>
              <a:rPr lang="fr-FR" dirty="0" smtClean="0"/>
            </a:br>
            <a:r>
              <a:rPr lang="fr-FR" dirty="0" smtClean="0"/>
              <a:t>List of the </a:t>
            </a:r>
            <a:r>
              <a:rPr lang="fr-FR" dirty="0" err="1" smtClean="0"/>
              <a:t>authors</a:t>
            </a:r>
            <a:r>
              <a:rPr lang="fr-FR" dirty="0" smtClean="0"/>
              <a:t> and affiliations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457" y="40548057"/>
            <a:ext cx="1956160" cy="1720310"/>
          </a:xfrm>
          <a:prstGeom prst="rect">
            <a:avLst/>
          </a:prstGeom>
        </p:spPr>
      </p:pic>
      <p:sp>
        <p:nvSpPr>
          <p:cNvPr id="9" name="Espace réservé du texte 6"/>
          <p:cNvSpPr>
            <a:spLocks noGrp="1"/>
          </p:cNvSpPr>
          <p:nvPr>
            <p:ph type="body" sz="quarter" idx="18" hasCustomPrompt="1"/>
          </p:nvPr>
        </p:nvSpPr>
        <p:spPr>
          <a:xfrm>
            <a:off x="6457658" y="41749774"/>
            <a:ext cx="825637" cy="682223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3200" baseline="0"/>
            </a:lvl1pPr>
          </a:lstStyle>
          <a:p>
            <a:pPr lvl="0"/>
            <a:r>
              <a:rPr lang="fr-FR" dirty="0" smtClean="0"/>
              <a:t>xx</a:t>
            </a:r>
          </a:p>
        </p:txBody>
      </p:sp>
      <p:sp>
        <p:nvSpPr>
          <p:cNvPr id="11" name="Espace réservé du texte 6"/>
          <p:cNvSpPr>
            <a:spLocks noGrp="1"/>
          </p:cNvSpPr>
          <p:nvPr>
            <p:ph type="body" sz="quarter" idx="19" hasCustomPrompt="1"/>
          </p:nvPr>
        </p:nvSpPr>
        <p:spPr>
          <a:xfrm>
            <a:off x="8675859" y="41749774"/>
            <a:ext cx="649606" cy="691374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3200" baseline="0"/>
            </a:lvl1pPr>
          </a:lstStyle>
          <a:p>
            <a:pPr lvl="0"/>
            <a:r>
              <a:rPr lang="fr-FR" dirty="0" smtClean="0"/>
              <a:t>xx</a:t>
            </a:r>
          </a:p>
        </p:txBody>
      </p:sp>
      <p:sp>
        <p:nvSpPr>
          <p:cNvPr id="13" name="Espace réservé du texte 6"/>
          <p:cNvSpPr>
            <a:spLocks noGrp="1"/>
          </p:cNvSpPr>
          <p:nvPr>
            <p:ph type="body" sz="quarter" idx="20" hasCustomPrompt="1"/>
          </p:nvPr>
        </p:nvSpPr>
        <p:spPr>
          <a:xfrm>
            <a:off x="12101233" y="41749774"/>
            <a:ext cx="4243954" cy="691374"/>
          </a:xfr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400" baseline="0"/>
            </a:lvl1pPr>
          </a:lstStyle>
          <a:p>
            <a:pPr lvl="0"/>
            <a:r>
              <a:rPr lang="fr-FR" dirty="0" smtClean="0"/>
              <a:t>Acronyme du projet )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2" hasCustomPrompt="1"/>
          </p:nvPr>
        </p:nvSpPr>
        <p:spPr>
          <a:xfrm>
            <a:off x="1119853" y="4562604"/>
            <a:ext cx="7556006" cy="1838196"/>
          </a:xfrm>
        </p:spPr>
        <p:txBody>
          <a:bodyPr lIns="36000" tIns="36000" rIns="36000" bIns="36000">
            <a:no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fr-FR" dirty="0" smtClean="0"/>
              <a:t>Acronyme du projet</a:t>
            </a:r>
            <a:endParaRPr lang="fr-FR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FE303B25-3AE8-48FE-C1C4-F6A50BD0B7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364909" y="40548057"/>
            <a:ext cx="1731739" cy="172539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9398F413-50E0-75F2-4C61-BAD21FB14ED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0166" y="40580007"/>
            <a:ext cx="1717629" cy="1661490"/>
          </a:xfrm>
          <a:prstGeom prst="rect">
            <a:avLst/>
          </a:prstGeom>
        </p:spPr>
      </p:pic>
      <p:sp>
        <p:nvSpPr>
          <p:cNvPr id="27" name="Espace réservé pour une image  2"/>
          <p:cNvSpPr>
            <a:spLocks noGrp="1"/>
          </p:cNvSpPr>
          <p:nvPr>
            <p:ph type="pic" sz="quarter" idx="31" hasCustomPrompt="1"/>
          </p:nvPr>
        </p:nvSpPr>
        <p:spPr>
          <a:xfrm>
            <a:off x="27645514" y="297456"/>
            <a:ext cx="1587417" cy="155688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fr-FR" dirty="0" smtClean="0"/>
              <a:t>Logo 1</a:t>
            </a:r>
            <a:endParaRPr lang="fr-FR" dirty="0"/>
          </a:p>
        </p:txBody>
      </p:sp>
      <p:sp>
        <p:nvSpPr>
          <p:cNvPr id="29" name="Espace réservé pour une image  2"/>
          <p:cNvSpPr>
            <a:spLocks noGrp="1"/>
          </p:cNvSpPr>
          <p:nvPr>
            <p:ph type="pic" sz="quarter" idx="33" hasCustomPrompt="1"/>
          </p:nvPr>
        </p:nvSpPr>
        <p:spPr>
          <a:xfrm>
            <a:off x="24419041" y="297456"/>
            <a:ext cx="1587417" cy="155688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fr-FR" dirty="0" smtClean="0"/>
              <a:t>Logo 2</a:t>
            </a:r>
            <a:endParaRPr lang="fr-FR" dirty="0"/>
          </a:p>
        </p:txBody>
      </p:sp>
      <p:sp>
        <p:nvSpPr>
          <p:cNvPr id="31" name="Espace réservé pour une image  2"/>
          <p:cNvSpPr>
            <a:spLocks noGrp="1"/>
          </p:cNvSpPr>
          <p:nvPr>
            <p:ph type="pic" sz="quarter" idx="35" hasCustomPrompt="1"/>
          </p:nvPr>
        </p:nvSpPr>
        <p:spPr>
          <a:xfrm>
            <a:off x="21140929" y="297456"/>
            <a:ext cx="1587417" cy="155688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fr-FR" dirty="0" smtClean="0"/>
              <a:t>Logo 3</a:t>
            </a:r>
            <a:endParaRPr lang="fr-FR" dirty="0"/>
          </a:p>
        </p:txBody>
      </p:sp>
      <p:sp>
        <p:nvSpPr>
          <p:cNvPr id="33" name="Espace réservé pour une image  2"/>
          <p:cNvSpPr>
            <a:spLocks noGrp="1"/>
          </p:cNvSpPr>
          <p:nvPr>
            <p:ph type="pic" sz="quarter" idx="37" hasCustomPrompt="1"/>
          </p:nvPr>
        </p:nvSpPr>
        <p:spPr>
          <a:xfrm>
            <a:off x="17914456" y="297456"/>
            <a:ext cx="1587417" cy="155688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fr-FR" dirty="0" smtClean="0"/>
              <a:t>Logo 4</a:t>
            </a:r>
            <a:endParaRPr lang="fr-FR" dirty="0"/>
          </a:p>
        </p:txBody>
      </p:sp>
      <p:sp>
        <p:nvSpPr>
          <p:cNvPr id="35" name="Espace réservé pour une image  2"/>
          <p:cNvSpPr>
            <a:spLocks noGrp="1"/>
          </p:cNvSpPr>
          <p:nvPr>
            <p:ph type="pic" sz="quarter" idx="39" hasCustomPrompt="1"/>
          </p:nvPr>
        </p:nvSpPr>
        <p:spPr>
          <a:xfrm>
            <a:off x="14669908" y="297456"/>
            <a:ext cx="1587417" cy="155688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fr-FR" dirty="0" smtClean="0"/>
              <a:t>Logo 5</a:t>
            </a:r>
            <a:endParaRPr lang="fr-FR" dirty="0"/>
          </a:p>
        </p:txBody>
      </p:sp>
      <p:sp>
        <p:nvSpPr>
          <p:cNvPr id="37" name="Espace réservé pour une image  2"/>
          <p:cNvSpPr>
            <a:spLocks noGrp="1"/>
          </p:cNvSpPr>
          <p:nvPr>
            <p:ph type="pic" sz="quarter" idx="41" hasCustomPrompt="1"/>
          </p:nvPr>
        </p:nvSpPr>
        <p:spPr>
          <a:xfrm>
            <a:off x="11443435" y="297456"/>
            <a:ext cx="1587417" cy="1556885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</a:lstStyle>
          <a:p>
            <a:r>
              <a:rPr lang="fr-FR" dirty="0" smtClean="0"/>
              <a:t>Logo 6</a:t>
            </a:r>
            <a:endParaRPr lang="fr-FR" dirty="0"/>
          </a:p>
        </p:txBody>
      </p:sp>
      <p:pic>
        <p:nvPicPr>
          <p:cNvPr id="23" name="Image 22"/>
          <p:cNvPicPr/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540" y="-572428"/>
            <a:ext cx="9793280" cy="537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879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 smtClean="0"/>
              <a:t>Bonnes pratiques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4991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38D-FEBF-47D1-8303-FAE0D001EC73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A64-DDC2-422C-9C99-42D775B8AB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7054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680331"/>
            <a:ext cx="26082248" cy="17820361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669280"/>
            <a:ext cx="26082248" cy="9371307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38D-FEBF-47D1-8303-FAE0D001EC73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A64-DDC2-422C-9C99-42D775B8AB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03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404240"/>
            <a:ext cx="12852122" cy="2718176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404240"/>
            <a:ext cx="12852122" cy="27181761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38D-FEBF-47D1-8303-FAE0D001EC73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A64-DDC2-422C-9C99-42D775B8AB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3883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80857"/>
            <a:ext cx="26082248" cy="828047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501820"/>
            <a:ext cx="12793057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648601"/>
            <a:ext cx="12793057" cy="2301673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501820"/>
            <a:ext cx="12856061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648601"/>
            <a:ext cx="12856061" cy="23016734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38D-FEBF-47D1-8303-FAE0D001EC73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A64-DDC2-422C-9C99-42D775B8AB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0585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38D-FEBF-47D1-8303-FAE0D001EC73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A64-DDC2-422C-9C99-42D775B8AB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427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38D-FEBF-47D1-8303-FAE0D001EC73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A64-DDC2-422C-9C99-42D775B8AB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008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68216"/>
            <a:ext cx="15309146" cy="30444362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38D-FEBF-47D1-8303-FAE0D001EC73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A64-DDC2-422C-9C99-42D775B8AB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245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68216"/>
            <a:ext cx="15309146" cy="30444362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3938D-FEBF-47D1-8303-FAE0D001EC73}" type="datetimeFigureOut">
              <a:rPr lang="fr-FR" smtClean="0"/>
              <a:t>12/06/2024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94A64-DDC2-422C-9C99-42D775B8ABA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6949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6/12/2024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763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pour une image  14"/>
          <p:cNvSpPr>
            <a:spLocks noGrp="1"/>
          </p:cNvSpPr>
          <p:nvPr>
            <p:ph type="pic" sz="quarter" idx="31"/>
          </p:nvPr>
        </p:nvSpPr>
        <p:spPr/>
      </p:sp>
      <p:sp>
        <p:nvSpPr>
          <p:cNvPr id="18" name="Espace réservé pour une image  17"/>
          <p:cNvSpPr>
            <a:spLocks noGrp="1"/>
          </p:cNvSpPr>
          <p:nvPr>
            <p:ph type="pic" sz="quarter" idx="33"/>
          </p:nvPr>
        </p:nvSpPr>
        <p:spPr/>
      </p:sp>
      <p:sp>
        <p:nvSpPr>
          <p:cNvPr id="19" name="Espace réservé pour une image  18"/>
          <p:cNvSpPr>
            <a:spLocks noGrp="1"/>
          </p:cNvSpPr>
          <p:nvPr>
            <p:ph type="pic" sz="quarter" idx="35"/>
          </p:nvPr>
        </p:nvSpPr>
        <p:spPr/>
      </p:sp>
      <p:sp>
        <p:nvSpPr>
          <p:cNvPr id="20" name="Espace réservé pour une image  19"/>
          <p:cNvSpPr>
            <a:spLocks noGrp="1"/>
          </p:cNvSpPr>
          <p:nvPr>
            <p:ph type="pic" sz="quarter" idx="37"/>
          </p:nvPr>
        </p:nvSpPr>
        <p:spPr/>
      </p:sp>
      <p:sp>
        <p:nvSpPr>
          <p:cNvPr id="21" name="Espace réservé pour une image  20"/>
          <p:cNvSpPr>
            <a:spLocks noGrp="1"/>
          </p:cNvSpPr>
          <p:nvPr>
            <p:ph type="pic" sz="quarter" idx="39"/>
          </p:nvPr>
        </p:nvSpPr>
        <p:spPr/>
      </p:sp>
      <p:sp>
        <p:nvSpPr>
          <p:cNvPr id="22" name="Espace réservé pour une image  21"/>
          <p:cNvSpPr>
            <a:spLocks noGrp="1"/>
          </p:cNvSpPr>
          <p:nvPr>
            <p:ph type="pic" sz="quarter" idx="41"/>
          </p:nvPr>
        </p:nvSpPr>
        <p:spPr/>
      </p:sp>
    </p:spTree>
    <p:extLst>
      <p:ext uri="{BB962C8B-B14F-4D97-AF65-F5344CB8AC3E}">
        <p14:creationId xmlns:p14="http://schemas.microsoft.com/office/powerpoint/2010/main" val="168705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4687155" y="1509937"/>
            <a:ext cx="1925597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dirty="0">
                <a:solidFill>
                  <a:srgbClr val="002060"/>
                </a:solidFill>
                <a:latin typeface="+mj-lt"/>
              </a:rPr>
              <a:t>Bonnes pratiques : </a:t>
            </a:r>
            <a:br>
              <a:rPr lang="fr-FR" sz="8800" dirty="0">
                <a:solidFill>
                  <a:srgbClr val="002060"/>
                </a:solidFill>
                <a:latin typeface="+mj-lt"/>
              </a:rPr>
            </a:br>
            <a:r>
              <a:rPr lang="fr-FR" sz="8800" dirty="0">
                <a:solidFill>
                  <a:srgbClr val="002060"/>
                </a:solidFill>
                <a:latin typeface="+mj-lt"/>
              </a:rPr>
              <a:t>création d’un poster </a:t>
            </a:r>
            <a:r>
              <a:rPr lang="fr-FR" sz="8800" dirty="0" smtClean="0">
                <a:solidFill>
                  <a:srgbClr val="002060"/>
                </a:solidFill>
                <a:latin typeface="+mj-lt"/>
              </a:rPr>
              <a:t>scientifique</a:t>
            </a:r>
            <a:r>
              <a:rPr lang="fr-FR" sz="11500" dirty="0" smtClean="0">
                <a:solidFill>
                  <a:srgbClr val="002060"/>
                </a:solidFill>
                <a:latin typeface="+mj-lt"/>
              </a:rPr>
              <a:t> </a:t>
            </a:r>
          </a:p>
          <a:p>
            <a:pPr algn="ctr"/>
            <a:r>
              <a:rPr lang="fr-FR" sz="11500" dirty="0" smtClean="0">
                <a:solidFill>
                  <a:srgbClr val="002060"/>
                </a:solidFill>
                <a:latin typeface="+mj-lt"/>
              </a:rPr>
              <a:t>dans le cadre du PEPR-H2</a:t>
            </a:r>
            <a:endParaRPr lang="fr-FR" sz="24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733106" y="9398584"/>
            <a:ext cx="27862306" cy="17552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Ne pas modifier, la taille ni la position des logos </a:t>
            </a:r>
            <a:r>
              <a:rPr lang="fr-FR" dirty="0" smtClean="0"/>
              <a:t>présents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Complétez votre poster par le logo du laboratoire et </a:t>
            </a:r>
            <a:r>
              <a:rPr lang="fr-FR" dirty="0" smtClean="0"/>
              <a:t>ses tutelles et le </a:t>
            </a:r>
            <a:r>
              <a:rPr lang="fr-FR" smtClean="0"/>
              <a:t>cas échéant des </a:t>
            </a:r>
            <a:r>
              <a:rPr lang="fr-FR" dirty="0"/>
              <a:t>laboratoires partenaires dans l’espace réservé en haut du poster</a:t>
            </a:r>
            <a:r>
              <a:rPr lang="fr-FR" dirty="0" smtClean="0"/>
              <a:t>. (logo de 1 à 6)</a:t>
            </a:r>
          </a:p>
          <a:p>
            <a:r>
              <a:rPr lang="fr-FR" dirty="0" smtClean="0"/>
              <a:t> Ne pas remettre le logo du CNRS ou du CEA en haut</a:t>
            </a:r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Respecter </a:t>
            </a:r>
            <a:r>
              <a:rPr lang="fr-FR" dirty="0"/>
              <a:t>la zone de protection entre chaque logo, c’est-à-dire un espace égale à la largeur du plus petit logo</a:t>
            </a:r>
            <a:r>
              <a:rPr lang="fr-FR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rgbClr val="FF0000"/>
                </a:solidFill>
              </a:rPr>
              <a:t>Ne pas utiliser l’ancien logo du PEPR-H2 ni le logo avec l’acronyme du projet (n’est plus d’usage)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Compléter le bas du poster avec la référence ANR (ANR-XX PEHY-XX) et l’acronyme du projet.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7864248" y="28646047"/>
            <a:ext cx="14507295" cy="1299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Exemple de bonne pratique :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l="22339"/>
          <a:stretch/>
        </p:blipFill>
        <p:spPr>
          <a:xfrm>
            <a:off x="8343900" y="30598008"/>
            <a:ext cx="13074369" cy="7049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3966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1001</TotalTime>
  <Words>124</Words>
  <Application>Microsoft Office PowerPoint</Application>
  <PresentationFormat>Personnalisé</PresentationFormat>
  <Paragraphs>15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Poster PEPR-H2</dc:title>
  <dc:creator>Stéphanie DEMARETZ</dc:creator>
  <cp:lastModifiedBy>Stéphanie DEMARETZ</cp:lastModifiedBy>
  <cp:revision>58</cp:revision>
  <cp:lastPrinted>2024-02-02T14:23:39Z</cp:lastPrinted>
  <dcterms:created xsi:type="dcterms:W3CDTF">2024-01-23T16:27:35Z</dcterms:created>
  <dcterms:modified xsi:type="dcterms:W3CDTF">2024-06-12T15:08:16Z</dcterms:modified>
</cp:coreProperties>
</file>